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5" r:id="rId7"/>
    <p:sldId id="266" r:id="rId8"/>
    <p:sldId id="257" r:id="rId9"/>
    <p:sldId id="259" r:id="rId10"/>
    <p:sldId id="260" r:id="rId11"/>
    <p:sldId id="261" r:id="rId12"/>
    <p:sldId id="269" r:id="rId13"/>
    <p:sldId id="287" r:id="rId14"/>
    <p:sldId id="288" r:id="rId15"/>
    <p:sldId id="289" r:id="rId16"/>
    <p:sldId id="270" r:id="rId17"/>
    <p:sldId id="271" r:id="rId18"/>
    <p:sldId id="272" r:id="rId19"/>
    <p:sldId id="276" r:id="rId20"/>
    <p:sldId id="279" r:id="rId21"/>
    <p:sldId id="277" r:id="rId22"/>
    <p:sldId id="278" r:id="rId23"/>
    <p:sldId id="273" r:id="rId24"/>
    <p:sldId id="296" r:id="rId25"/>
    <p:sldId id="297" r:id="rId26"/>
    <p:sldId id="294" r:id="rId27"/>
    <p:sldId id="290" r:id="rId28"/>
    <p:sldId id="293" r:id="rId29"/>
    <p:sldId id="292" r:id="rId30"/>
    <p:sldId id="281" r:id="rId31"/>
    <p:sldId id="282" r:id="rId32"/>
    <p:sldId id="291" r:id="rId33"/>
    <p:sldId id="283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0" r:id="rId43"/>
    <p:sldId id="298" r:id="rId44"/>
    <p:sldId id="284" r:id="rId45"/>
    <p:sldId id="305" r:id="rId46"/>
    <p:sldId id="285" r:id="rId47"/>
    <p:sldId id="304" r:id="rId48"/>
    <p:sldId id="300" r:id="rId49"/>
    <p:sldId id="301" r:id="rId50"/>
    <p:sldId id="299" r:id="rId51"/>
    <p:sldId id="26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10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10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05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21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94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8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8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14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00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8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2FEA-16AE-4EAE-9DE3-4BFB66C5BE34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2CBF-A049-4FA0-AB52-8B669C844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5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Server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93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硬碟空間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466" y="1825625"/>
            <a:ext cx="8049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</a:t>
            </a:r>
            <a:r>
              <a:rPr lang="en-US" altLang="zh-TW" dirty="0" smtClean="0"/>
              <a:t>Defender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578" y="1825625"/>
            <a:ext cx="63568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Server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98" y="1825625"/>
            <a:ext cx="7744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使用者帳戶管理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8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zh-TW" altLang="en-US" dirty="0" smtClean="0"/>
              <a:t>建立本機使用者帳戶</a:t>
            </a:r>
            <a:r>
              <a:rPr lang="en-US" altLang="zh-TW" dirty="0" smtClean="0"/>
              <a:t>:</a:t>
            </a:r>
            <a:r>
              <a:rPr lang="zh-TW" altLang="en-US" dirty="0" smtClean="0"/>
              <a:t>密碼不可更改</a:t>
            </a:r>
            <a:endParaRPr lang="en-US" altLang="zh-TW" dirty="0" smtClean="0"/>
          </a:p>
          <a:p>
            <a:r>
              <a:rPr lang="zh-TW" altLang="en-US" dirty="0" smtClean="0"/>
              <a:t>群</a:t>
            </a:r>
            <a:r>
              <a:rPr lang="zh-TW" altLang="en-US" dirty="0"/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166259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48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Management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94" y="1690688"/>
            <a:ext cx="7739078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2342" y="4505498"/>
            <a:ext cx="1255222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9" y="1820487"/>
            <a:ext cx="7602206" cy="43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3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011" y="1825625"/>
            <a:ext cx="6513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810" y="2105554"/>
            <a:ext cx="719237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475" y="1825625"/>
            <a:ext cx="6575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169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903" y="1825625"/>
            <a:ext cx="78701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1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957" y="1825625"/>
            <a:ext cx="76640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581" y="1825625"/>
            <a:ext cx="7714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486" y="1900440"/>
            <a:ext cx="69271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0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150" y="1808999"/>
            <a:ext cx="8094348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3324" y="2793076"/>
            <a:ext cx="315884" cy="2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43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338" y="1900439"/>
            <a:ext cx="816555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50771" y="2510443"/>
            <a:ext cx="1396538" cy="2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0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194" y="1825625"/>
            <a:ext cx="7861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749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群組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54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50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011" y="1825625"/>
            <a:ext cx="775797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7704" y="3006247"/>
            <a:ext cx="1728592" cy="225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604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736" y="1825625"/>
            <a:ext cx="8390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64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52" y="1825625"/>
            <a:ext cx="7418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965" y="1825625"/>
            <a:ext cx="559806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00153" y="5852160"/>
            <a:ext cx="507076" cy="241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8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gpedit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689" y="1825625"/>
            <a:ext cx="86146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103" y="1825625"/>
            <a:ext cx="71917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84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088" y="1825625"/>
            <a:ext cx="6113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6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316" y="1825625"/>
            <a:ext cx="61073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1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703" y="1825625"/>
            <a:ext cx="6054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2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178" y="1825625"/>
            <a:ext cx="6099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拒絕本機登錄</a:t>
            </a:r>
            <a:r>
              <a:rPr lang="en-US" altLang="zh-TW" dirty="0" smtClean="0"/>
              <a:t>(john)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00" y="1825625"/>
            <a:ext cx="763299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2771" y="3724102"/>
            <a:ext cx="232756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98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遠端桌 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857" y="1938360"/>
            <a:ext cx="77502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95178" y="3775826"/>
            <a:ext cx="1415441" cy="182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95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627" y="1825625"/>
            <a:ext cx="7246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11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41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972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604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170" y="1825625"/>
            <a:ext cx="8221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9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</a:t>
            </a:r>
            <a:r>
              <a:rPr lang="zh-TW" altLang="en-US" dirty="0"/>
              <a:t>限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197" y="1825625"/>
            <a:ext cx="6849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9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權限設定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442" y="1825625"/>
            <a:ext cx="75871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1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指派檔案與資料夾的權限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24540"/>
            <a:ext cx="5181600" cy="2753507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70654"/>
            <a:ext cx="5181600" cy="28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0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不繼承父資料夾的權限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055" y="1825625"/>
            <a:ext cx="7429890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8669" y="5577840"/>
            <a:ext cx="1088967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76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特殊權限的指派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957" y="1825625"/>
            <a:ext cx="6472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736" y="1825625"/>
            <a:ext cx="774652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53822" y="2630466"/>
            <a:ext cx="1415441" cy="1064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36" y="2693161"/>
            <a:ext cx="4346979" cy="31394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077838" y="37396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 flipH="1">
            <a:off x="3632548" y="4262903"/>
            <a:ext cx="4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2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26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9142" y="0"/>
            <a:ext cx="13571142" cy="7281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328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檢視隱藏檔</a:t>
            </a:r>
            <a:r>
              <a:rPr lang="en-US" altLang="zh-TW" dirty="0" smtClean="0"/>
              <a:t>pagefile.sys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340" y="1825625"/>
            <a:ext cx="7343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2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98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限流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835" y="1825625"/>
            <a:ext cx="77923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32" y="1825625"/>
            <a:ext cx="7810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5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68</Words>
  <Application>Microsoft Office PowerPoint</Application>
  <PresentationFormat>寬螢幕</PresentationFormat>
  <Paragraphs>24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6" baseType="lpstr">
      <vt:lpstr>新細明體</vt:lpstr>
      <vt:lpstr>Arial</vt:lpstr>
      <vt:lpstr>Calibri</vt:lpstr>
      <vt:lpstr>Calibri Light</vt:lpstr>
      <vt:lpstr>Office 佈景主題</vt:lpstr>
      <vt:lpstr>Windows Server</vt:lpstr>
      <vt:lpstr>PowerPoint 簡報</vt:lpstr>
      <vt:lpstr>PowerPoint 簡報</vt:lpstr>
      <vt:lpstr>遠端桌 面</vt:lpstr>
      <vt:lpstr>PowerPoint 簡報</vt:lpstr>
      <vt:lpstr>PowerPoint 簡報</vt:lpstr>
      <vt:lpstr>PowerPoint 簡報</vt:lpstr>
      <vt:lpstr>限流</vt:lpstr>
      <vt:lpstr>PowerPoint 簡報</vt:lpstr>
      <vt:lpstr>硬碟空間</vt:lpstr>
      <vt:lpstr>防火牆Defender</vt:lpstr>
      <vt:lpstr>ALL Server</vt:lpstr>
      <vt:lpstr>使用者帳戶管理</vt:lpstr>
      <vt:lpstr>PowerPoint 簡報</vt:lpstr>
      <vt:lpstr>PowerPoint 簡報</vt:lpstr>
      <vt:lpstr>Computer Management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使用者管理</vt:lpstr>
      <vt:lpstr>PowerPoint 簡報</vt:lpstr>
      <vt:lpstr>群組</vt:lpstr>
      <vt:lpstr>PowerPoint 簡報</vt:lpstr>
      <vt:lpstr>PowerPoint 簡報</vt:lpstr>
      <vt:lpstr>建立</vt:lpstr>
      <vt:lpstr>PowerPoint 簡報</vt:lpstr>
      <vt:lpstr>gpedit</vt:lpstr>
      <vt:lpstr>PowerPoint 簡報</vt:lpstr>
      <vt:lpstr>PowerPoint 簡報</vt:lpstr>
      <vt:lpstr>PowerPoint 簡報</vt:lpstr>
      <vt:lpstr>PowerPoint 簡報</vt:lpstr>
      <vt:lpstr>PowerPoint 簡報</vt:lpstr>
      <vt:lpstr>拒絕本機登錄(john)</vt:lpstr>
      <vt:lpstr>PowerPoint 簡報</vt:lpstr>
      <vt:lpstr>PowerPoint 簡報</vt:lpstr>
      <vt:lpstr>PowerPoint 簡報</vt:lpstr>
      <vt:lpstr>PowerPoint 簡報</vt:lpstr>
      <vt:lpstr>讀取</vt:lpstr>
      <vt:lpstr>權限</vt:lpstr>
      <vt:lpstr>權限設定</vt:lpstr>
      <vt:lpstr>指派檔案與資料夾的權限</vt:lpstr>
      <vt:lpstr>不繼承父資料夾的權限</vt:lpstr>
      <vt:lpstr>特殊權限的指派</vt:lpstr>
      <vt:lpstr>PowerPoint 簡報</vt:lpstr>
      <vt:lpstr>檢視隱藏檔pagefile.sys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20</cp:revision>
  <dcterms:created xsi:type="dcterms:W3CDTF">2021-03-09T03:13:25Z</dcterms:created>
  <dcterms:modified xsi:type="dcterms:W3CDTF">2021-03-23T03:58:49Z</dcterms:modified>
</cp:coreProperties>
</file>